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8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061B-06BC-1EA0-B793-029E41C13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8C796-6369-6CEB-D2A6-C38A4CC1F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3875-7B29-A268-9771-B620448A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502CA-CE85-5F93-4F74-2C396D1E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D21C6-0260-A088-5B01-15820C90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B376-41F2-3F15-E22B-9CB4ADFB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CF618-ED91-398E-C5B6-8D43358A6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FAD-95EC-BBB0-7CB7-FA776B7B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6D0D6-C2EF-7C93-765D-47E27800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2B84-8B91-B755-A3DC-31BDCE69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0FA46-9C9E-749D-72FF-775ABCBA6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02BA4-CDC9-E350-2219-23E14215C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253-7E44-B9ED-7777-5ABD270B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A5222-C33E-F56F-5D6C-10627332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06FA9-823F-4B9C-BBCF-6E7C8AC7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8997-04D0-D90E-19CF-EFF67D4B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CA5F-7433-9EFA-F40B-A2596149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920B-AB44-63CA-2F0A-284CCF6F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7F77-B866-1C56-BBC6-354B9BAC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79355-9D75-331D-8E97-DF2F3060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42D6-C281-700D-C6B2-9E242C11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1F9F9-AF3C-9040-EDB0-89B856A3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F3357-6AA4-96DB-532D-3836CDE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8E101-638F-C5FB-E060-1BE7ACD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07F89-9EC5-68D0-E826-89B8F1A2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6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5D5F-28E3-7DCD-DE15-49B7AD4A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5DCF-3F89-62B7-8056-F3F8BB8A0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FAC3F-7864-6A47-D16F-450C1D8DE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D0150-18CB-43DE-58C2-ABC41CBD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546AD-2794-96DD-DA3F-DEDD4D0E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E7460-2E5F-C10E-9C67-00F0008A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E5FC-F8A9-00B7-9CBD-233C4A4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13804-433D-1937-147A-9AA0C411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59CFB-E1C7-9897-DE27-5F45023B2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421CB-17BA-FBCC-6963-3BD394126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A0019-75F7-A8B1-381F-019E7BC59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283B-EEF3-78B3-22D7-0B353674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C6F86-69A0-4CE3-6E7A-D024D178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2AC36-130B-6C44-75A5-41346A16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1D6E-3C69-3B98-40E3-CF4A8E6D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21053-25F3-DC6A-4614-B7E910B5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6D44C-2E4E-6B61-5877-33BE7A79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94845-D3B3-D165-CC3A-A6F42361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5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6B41F-9C05-1A0D-3651-57816C95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EA231-FDEC-266C-163B-ABD0AB95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87DF4-7BCE-4410-46A9-77F4E04E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6B10-5B68-7F17-108A-7A06C9A0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F623-14C7-DC9B-BF18-FDE08DB1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2F2BF-8A4C-87AC-E221-632899832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F62D9-92AF-4F59-B9CF-2B4F1C85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7512D-F638-D2BA-1286-4877564A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01B62-1892-65A3-51B2-84E11F53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2CD3-03E4-A488-DC22-272F2FC5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BB0D7-6FCB-917A-D19D-F070DA55E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E91EB-EE00-A31E-A7A8-3960E316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C88E-0AE8-37CB-49F8-5D67028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0CD39-90F7-736A-6492-DD62B199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CD425-E1B0-0A0F-9CAD-8409D4C5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C26CC-A66F-7900-33C7-82A5FF23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D5471-EA67-20F1-379D-C6031DB02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C52A-F395-47CE-6092-52A1CD69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FA124C-1FE5-4E58-AB1B-7012041187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4C4C-EAE4-706D-7A9F-70D686C08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5D82-4CB1-7B70-36B4-C580E403B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F0D16-3248-4F3E-9349-3394210A1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778FEF9-05C9-27D9-CC4D-FDE80B08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Arizona High School Softball Umpires Group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AEC60E-2CDB-FEEC-1B55-FA7EC013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NEW UNIFORMS</a:t>
            </a:r>
          </a:p>
          <a:p>
            <a:pPr marL="0" indent="0">
              <a:buNone/>
            </a:pPr>
            <a:r>
              <a:rPr lang="en-US" sz="2200" dirty="0"/>
              <a:t>    1</a:t>
            </a:r>
            <a:r>
              <a:rPr lang="en-US" sz="2200" baseline="30000" dirty="0"/>
              <a:t>st</a:t>
            </a:r>
            <a:r>
              <a:rPr lang="en-US" sz="2200" dirty="0"/>
              <a:t> Year Optional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000" dirty="0"/>
              <a:t>Mandatory for finals</a:t>
            </a:r>
          </a:p>
          <a:p>
            <a:pPr marL="0" indent="0">
              <a:buNone/>
            </a:pPr>
            <a:r>
              <a:rPr lang="en-US" sz="2200" dirty="0"/>
              <a:t>    2</a:t>
            </a:r>
            <a:r>
              <a:rPr lang="en-US" sz="2200" baseline="30000" dirty="0"/>
              <a:t>nd</a:t>
            </a:r>
            <a:r>
              <a:rPr lang="en-US" sz="2200" dirty="0"/>
              <a:t> Year Optional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000" dirty="0"/>
              <a:t>Mandatory for Post Season</a:t>
            </a:r>
          </a:p>
          <a:p>
            <a:pPr marL="0" indent="0">
              <a:buNone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Year Mandatory</a:t>
            </a:r>
          </a:p>
        </p:txBody>
      </p:sp>
      <p:pic>
        <p:nvPicPr>
          <p:cNvPr id="9" name="Content Placeholder 8" descr="A baseball gear on a blue shirt&#10;&#10;Description automatically generated">
            <a:extLst>
              <a:ext uri="{FF2B5EF4-FFF2-40B4-BE49-F238E27FC236}">
                <a16:creationId xmlns:a16="http://schemas.microsoft.com/office/drawing/2014/main" id="{A940E67B-4676-A77A-31D6-FE37961B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0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433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663-CB8E-4EF6-ABE5-AE5146977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1" y="714621"/>
            <a:ext cx="3445167" cy="3901454"/>
          </a:xfrm>
        </p:spPr>
        <p:txBody>
          <a:bodyPr anchor="t">
            <a:normAutofit/>
          </a:bodyPr>
          <a:lstStyle/>
          <a:p>
            <a:pPr algn="l"/>
            <a:r>
              <a:rPr lang="en-US" sz="3600"/>
              <a:t>Arizona High School Softball Umpires Group</a:t>
            </a:r>
            <a:br>
              <a:rPr lang="en-US" sz="3600"/>
            </a:br>
            <a:r>
              <a:rPr lang="en-US" sz="3600"/>
              <a:t>Your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4A348-A7DB-4708-AA59-89E9ABF0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51" y="5455664"/>
            <a:ext cx="3545060" cy="764166"/>
          </a:xfrm>
        </p:spPr>
        <p:txBody>
          <a:bodyPr anchor="t">
            <a:normAutofit/>
          </a:bodyPr>
          <a:lstStyle/>
          <a:p>
            <a:pPr algn="l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D31C9-B63F-0424-172A-7CD63ED2F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6" r="18988"/>
          <a:stretch/>
        </p:blipFill>
        <p:spPr>
          <a:xfrm>
            <a:off x="-1" y="-1"/>
            <a:ext cx="3787591" cy="6857991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92A4E5-79F5-42C9-9D9B-149148B62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>
          <a:xfrm>
            <a:off x="3783324" y="-3"/>
            <a:ext cx="3787591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hirt with blue stripes&#10;&#10;Description automatically generated">
            <a:extLst>
              <a:ext uri="{FF2B5EF4-FFF2-40B4-BE49-F238E27FC236}">
                <a16:creationId xmlns:a16="http://schemas.microsoft.com/office/drawing/2014/main" id="{D92B6690-6BDA-D96C-D738-F74B7557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r="2" b="2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B2694-86AD-02BD-E7BF-F4088ABE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10074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FC663-CB8E-4EF6-ABE5-AE5146977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1511589"/>
            <a:ext cx="3430958" cy="2896432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Arizona High School Softball Umpires Group</a:t>
            </a:r>
            <a:br>
              <a:rPr lang="en-US" sz="4000"/>
            </a:br>
            <a:r>
              <a:rPr lang="en-US" sz="4000"/>
              <a:t>Your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4A348-A7DB-4708-AA59-89E9ABF0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6603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thletic game, baseball, sport, cloth&#10;&#10;Description automatically generated">
            <a:extLst>
              <a:ext uri="{FF2B5EF4-FFF2-40B4-BE49-F238E27FC236}">
                <a16:creationId xmlns:a16="http://schemas.microsoft.com/office/drawing/2014/main" id="{DC3D1DB6-F44B-44F3-A859-2065FD51E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b="170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FC663-CB8E-4EF6-ABE5-AE5146977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3316"/>
            <a:ext cx="7530685" cy="91242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Arizona High School Softball Umpires Group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Your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4A348-A7DB-4708-AA59-89E9ABF0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967" y="75501"/>
            <a:ext cx="4212284" cy="48907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*Not to be Mixed.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*Heather gray with powder blue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*Charcoal with new navy blue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*Partners MUST match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*Powder blue is the default . It should be with you for every assignment</a:t>
            </a:r>
          </a:p>
          <a:p>
            <a:pPr algn="l"/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2A4E5-79F5-42C9-9D9B-149148B62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12" y="1115736"/>
            <a:ext cx="2873402" cy="567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06314D-E67F-E9E6-28D8-FBF461A09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14" y="1115736"/>
            <a:ext cx="3727018" cy="56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5DA084-64F0-DA1F-73AB-6D3E54C8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9660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FC663-CB8E-4EF6-ABE5-AE5146977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1511589"/>
            <a:ext cx="3430958" cy="2896432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Arizona High School Softball Umpires Group</a:t>
            </a:r>
            <a:br>
              <a:rPr lang="en-US" sz="4000"/>
            </a:br>
            <a:r>
              <a:rPr lang="en-US" sz="4000"/>
              <a:t>Your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4A348-A7DB-4708-AA59-89E9ABF0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/>
          </a:bodyPr>
          <a:lstStyle/>
          <a:p>
            <a:pPr algn="l"/>
            <a:endParaRPr lang="en-US" sz="2100"/>
          </a:p>
        </p:txBody>
      </p:sp>
      <p:pic>
        <p:nvPicPr>
          <p:cNvPr id="5" name="Picture 4" descr="A screenshot of a black shirt&#10;&#10;Description automatically generated">
            <a:extLst>
              <a:ext uri="{FF2B5EF4-FFF2-40B4-BE49-F238E27FC236}">
                <a16:creationId xmlns:a16="http://schemas.microsoft.com/office/drawing/2014/main" id="{E816B4E7-A83B-4C69-EA5C-FF0261F4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02" y="-33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E3AEB-98E1-79C5-40B8-963FE9EB1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253574-E245-6F98-BB61-4DB3BC1B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6" r="1" b="1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45BBC-44B6-8799-48A2-992D48AD5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9660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1435B-6FD1-E939-FD04-B6CDCF348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1511589"/>
            <a:ext cx="3430958" cy="2896432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Arizona High School Softball Umpires Group</a:t>
            </a:r>
            <a:br>
              <a:rPr lang="en-US" sz="4000"/>
            </a:br>
            <a:r>
              <a:rPr lang="en-US" sz="4000"/>
              <a:t>Your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08BE8-87B8-5CFF-47F4-28F11D9DC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/>
          </a:bodyPr>
          <a:lstStyle/>
          <a:p>
            <a:pPr algn="l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1113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663-CB8E-4EF6-ABE5-AE5146977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 fontScale="90000"/>
          </a:bodyPr>
          <a:lstStyle/>
          <a:p>
            <a:r>
              <a:rPr lang="en-US" sz="4300">
                <a:solidFill>
                  <a:schemeClr val="bg1"/>
                </a:solidFill>
              </a:rPr>
              <a:t>Arizona High School Softball Umpires Group</a:t>
            </a:r>
            <a:br>
              <a:rPr lang="en-US" sz="4300">
                <a:solidFill>
                  <a:schemeClr val="bg1"/>
                </a:solidFill>
              </a:rPr>
            </a:br>
            <a:r>
              <a:rPr lang="en-US" sz="4300">
                <a:solidFill>
                  <a:schemeClr val="bg1"/>
                </a:solidFill>
              </a:rPr>
              <a:t>Your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4A348-A7DB-4708-AA59-89E9ABF0F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White highlights are fine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4D9B2-7F38-1807-3954-9AE629E75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r="17999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9718B-153A-9EBC-DC12-43F195BDE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82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7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Arizona High School Softball Umpires Group</vt:lpstr>
      <vt:lpstr>Arizona High School Softball Umpires Group Your Uniform</vt:lpstr>
      <vt:lpstr>Arizona High School Softball Umpires Group Your Uniform</vt:lpstr>
      <vt:lpstr>Arizona High School Softball Umpires Group Your Uniform</vt:lpstr>
      <vt:lpstr>Arizona High School Softball Umpires Group Your Uniform</vt:lpstr>
      <vt:lpstr>Arizona High School Softball Umpires Group Your Uniform</vt:lpstr>
      <vt:lpstr>Arizona High School Softball Umpires Group Your Uniform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Chavez</dc:creator>
  <cp:lastModifiedBy>James Chavez</cp:lastModifiedBy>
  <cp:revision>4</cp:revision>
  <dcterms:created xsi:type="dcterms:W3CDTF">2025-01-10T19:43:32Z</dcterms:created>
  <dcterms:modified xsi:type="dcterms:W3CDTF">2025-01-14T23:29:59Z</dcterms:modified>
</cp:coreProperties>
</file>